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54" d="100"/>
          <a:sy n="54" d="100"/>
        </p:scale>
        <p:origin x="-1464" y="-36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9565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Уважаемый налогоплательщик!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2852936" y="819336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1594311"/>
            <a:ext cx="6208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1400" dirty="0"/>
              <a:t>УФНС России по Республике Башкортостан приглашает налогоплательщиков принять участие в </a:t>
            </a:r>
            <a:r>
              <a:rPr lang="ru-RU" sz="1400" dirty="0" err="1"/>
              <a:t>вебинаре</a:t>
            </a:r>
            <a:r>
              <a:rPr lang="ru-RU" sz="1400" dirty="0"/>
              <a:t> по теме: «Актуальные вопросы налогового администрирования в условиях внедрения Единого налогового счета».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В программе </a:t>
            </a:r>
            <a:r>
              <a:rPr lang="ru-RU" sz="1400" dirty="0" err="1"/>
              <a:t>вебинара</a:t>
            </a:r>
            <a:r>
              <a:rPr lang="ru-RU" sz="1400" dirty="0"/>
              <a:t>: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применение мер взыскания в условиях ЕНС;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налогообложение имущества организаций в условиях ЕНС;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особенности представления уведомлений об исчисленных суммах налога при применении упрощенной системы налогообложения;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основные ошибки, допускаемые плательщиками при заполнении  уведомления об исчисленных суммах налогов, авансовых платежей по налогам, сборов, страховых взносов в части налога на доходы физических лиц и страховых взносов;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ответы на часто задаваемые вопросы налогоплательщиков.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Дата и время проведения мероприятия: 23 ноября 2023 года с 14:00 до 15:30 часов.</a:t>
            </a:r>
          </a:p>
          <a:p>
            <a:pPr indent="539750" algn="just">
              <a:lnSpc>
                <a:spcPct val="150000"/>
              </a:lnSpc>
            </a:pPr>
            <a:endParaRPr lang="ru-RU" sz="1400" dirty="0"/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Ссылка для регистрации на </a:t>
            </a:r>
            <a:r>
              <a:rPr lang="ru-RU" sz="1400" dirty="0" err="1"/>
              <a:t>вебинар</a:t>
            </a:r>
            <a:r>
              <a:rPr lang="ru-RU" sz="1400" dirty="0"/>
              <a:t> и заполнения таблицы с регистрационными данными: </a:t>
            </a:r>
            <a:r>
              <a:rPr lang="ru-RU" sz="1400" b="1" dirty="0"/>
              <a:t>https://w.sbis.ru/webinar/78e10b32-c2f2-4b35-8838-8bd24b61c399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165086</TotalTime>
  <Words>148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Roboto Condensed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PC</cp:lastModifiedBy>
  <cp:revision>1950</cp:revision>
  <cp:lastPrinted>2023-02-17T12:59:35Z</cp:lastPrinted>
  <dcterms:created xsi:type="dcterms:W3CDTF">2014-10-08T23:03:32Z</dcterms:created>
  <dcterms:modified xsi:type="dcterms:W3CDTF">2023-11-22T10:19:43Z</dcterms:modified>
</cp:coreProperties>
</file>