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44" r:id="rId4"/>
    <p:sldMasterId id="2147483756" r:id="rId5"/>
    <p:sldMasterId id="2147483768" r:id="rId6"/>
    <p:sldMasterId id="2147483780" r:id="rId7"/>
    <p:sldMasterId id="2147483816" r:id="rId8"/>
    <p:sldMasterId id="2147483828" r:id="rId9"/>
  </p:sldMasterIdLst>
  <p:notesMasterIdLst>
    <p:notesMasterId r:id="rId21"/>
  </p:notesMasterIdLst>
  <p:handoutMasterIdLst>
    <p:handoutMasterId r:id="rId22"/>
  </p:handoutMasterIdLst>
  <p:sldIdLst>
    <p:sldId id="476" r:id="rId10"/>
    <p:sldId id="497" r:id="rId11"/>
    <p:sldId id="507" r:id="rId12"/>
    <p:sldId id="496" r:id="rId13"/>
    <p:sldId id="480" r:id="rId14"/>
    <p:sldId id="498" r:id="rId15"/>
    <p:sldId id="499" r:id="rId16"/>
    <p:sldId id="500" r:id="rId17"/>
    <p:sldId id="501" r:id="rId18"/>
    <p:sldId id="493" r:id="rId19"/>
    <p:sldId id="505" r:id="rId20"/>
  </p:sldIdLst>
  <p:sldSz cx="12192000" cy="6858000"/>
  <p:notesSz cx="6819900" cy="9931400"/>
  <p:defaultTextStyle>
    <a:defPPr>
      <a:defRPr lang="ru-RU"/>
    </a:defPPr>
    <a:lvl1pPr marL="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3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678" y="-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orient="horz" pos="3128"/>
        <p:guide pos="2141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handoutMaster" Target="handoutMasters/handoutMaster1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E8D18-F0E3-4871-924C-93DF0404E2E6}">
      <dsp:nvSpPr>
        <dsp:cNvPr id="0" name=""/>
        <dsp:cNvSpPr/>
      </dsp:nvSpPr>
      <dsp:spPr>
        <a:xfrm>
          <a:off x="331745" y="0"/>
          <a:ext cx="1844164" cy="454073"/>
        </a:xfrm>
        <a:prstGeom prst="homePlate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674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331745" y="0"/>
        <a:ext cx="1730646" cy="454073"/>
      </dsp:txXfrm>
    </dsp:sp>
    <dsp:sp modelId="{E71B986F-DB10-4270-A170-DD3417FE76A9}">
      <dsp:nvSpPr>
        <dsp:cNvPr id="0" name=""/>
        <dsp:cNvSpPr/>
      </dsp:nvSpPr>
      <dsp:spPr>
        <a:xfrm>
          <a:off x="2190734" y="0"/>
          <a:ext cx="179160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2417771" y="0"/>
        <a:ext cx="1337534" cy="454073"/>
      </dsp:txXfrm>
    </dsp:sp>
    <dsp:sp modelId="{60252E82-11F2-4EBE-8A1E-D748DF838DCA}">
      <dsp:nvSpPr>
        <dsp:cNvPr id="0" name=""/>
        <dsp:cNvSpPr/>
      </dsp:nvSpPr>
      <dsp:spPr>
        <a:xfrm>
          <a:off x="3765447" y="0"/>
          <a:ext cx="2379539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3992484" y="0"/>
        <a:ext cx="1925466" cy="454073"/>
      </dsp:txXfrm>
    </dsp:sp>
    <dsp:sp modelId="{D0BC7E35-4F2A-42BE-AFB7-E80C0C5DF1BE}">
      <dsp:nvSpPr>
        <dsp:cNvPr id="0" name=""/>
        <dsp:cNvSpPr/>
      </dsp:nvSpPr>
      <dsp:spPr>
        <a:xfrm>
          <a:off x="6123596" y="0"/>
          <a:ext cx="2038957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6350633" y="0"/>
        <a:ext cx="1584884" cy="454073"/>
      </dsp:txXfrm>
    </dsp:sp>
    <dsp:sp modelId="{63005CCF-7527-46D4-8C62-729DA8FFCCAE}">
      <dsp:nvSpPr>
        <dsp:cNvPr id="0" name=""/>
        <dsp:cNvSpPr/>
      </dsp:nvSpPr>
      <dsp:spPr>
        <a:xfrm>
          <a:off x="8214009" y="0"/>
          <a:ext cx="2139539" cy="454073"/>
        </a:xfrm>
        <a:prstGeom prst="chevron">
          <a:avLst/>
        </a:prstGeom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29337" rIns="14669" bIns="29337" numCol="1" spcCol="1270" anchor="t" anchorCtr="0">
          <a:noAutofit/>
        </a:bodyPr>
        <a:lstStyle/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lvl="0" algn="ctr" defTabSz="48895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kern="1200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sp:txBody>
      <dsp:txXfrm>
        <a:off x="8441046" y="0"/>
        <a:ext cx="1685466" cy="454073"/>
      </dsp:txXfrm>
    </dsp:sp>
    <dsp:sp modelId="{088C93D9-79E9-4BFF-AAEF-D13D5233569A}">
      <dsp:nvSpPr>
        <dsp:cNvPr id="0" name=""/>
        <dsp:cNvSpPr/>
      </dsp:nvSpPr>
      <dsp:spPr>
        <a:xfrm>
          <a:off x="10133518" y="0"/>
          <a:ext cx="2013598" cy="454073"/>
        </a:xfrm>
        <a:prstGeom prst="chevron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0"/>
        </a:gradFill>
        <a:ln>
          <a:solidFill>
            <a:schemeClr val="tx1">
              <a:lumMod val="50000"/>
              <a:lumOff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t" anchorCtr="0">
          <a:noAutofit/>
        </a:bodyPr>
        <a:lstStyle/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lvl="0" algn="ctr" defTabSz="533400">
            <a:lnSpc>
              <a:spcPct val="85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kern="1200" dirty="0">
            <a:solidFill>
              <a:srgbClr val="FF0000"/>
            </a:solidFill>
            <a:latin typeface="Arial Narrow" pitchFamily="34" charset="0"/>
          </a:endParaRPr>
        </a:p>
      </dsp:txBody>
      <dsp:txXfrm>
        <a:off x="10360555" y="0"/>
        <a:ext cx="1559525" cy="4540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2275" y="0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2275" y="9432766"/>
            <a:ext cx="2956033" cy="497047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2275" y="1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672" y="4779904"/>
            <a:ext cx="5456557" cy="390967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2275" y="9432766"/>
            <a:ext cx="2956033" cy="498634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40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093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641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18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748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86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82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67" algn="l" defTabSz="9130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8625" y="1239838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3070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3070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7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1363"/>
            <a:ext cx="6629400" cy="37290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88481">
              <a:defRPr/>
            </a:pPr>
            <a:fld id="{FF84A2AF-EF4C-4065-BF25-83CC902E4812}" type="slidenum">
              <a:rPr lang="ru-RU">
                <a:solidFill>
                  <a:prstClr val="black"/>
                </a:solidFill>
                <a:latin typeface="Calibri"/>
              </a:rPr>
              <a:pPr defTabSz="888481">
                <a:defRPr/>
              </a:pPr>
              <a:t>10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011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1325" y="1241425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A8842760-C51C-424B-834B-420AD2635A09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11</a:t>
            </a:fld>
            <a:endParaRPr lang="ru-RU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15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84150" y="844550"/>
            <a:ext cx="7458075" cy="41957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5074" y="5319409"/>
            <a:ext cx="5205827" cy="5039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08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032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91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2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9253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6123">
              <a:defRPr/>
            </a:pPr>
            <a:fld id="{2D03783D-F4B9-4214-8720-9CCFDCDEB1AB}" type="slidenum">
              <a:rPr lang="ru-RU">
                <a:solidFill>
                  <a:prstClr val="black"/>
                </a:solidFill>
                <a:latin typeface="Calibri"/>
              </a:rPr>
              <a:pPr defTabSz="686123">
                <a:defRPr/>
              </a:pPr>
              <a:t>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40" indent="0" algn="ctr">
              <a:buNone/>
              <a:defRPr sz="2000"/>
            </a:lvl2pPr>
            <a:lvl3pPr marL="913093" indent="0" algn="ctr">
              <a:buNone/>
              <a:defRPr sz="1900"/>
            </a:lvl3pPr>
            <a:lvl4pPr marL="1369641" indent="0" algn="ctr">
              <a:buNone/>
              <a:defRPr sz="1600"/>
            </a:lvl4pPr>
            <a:lvl5pPr marL="1826188" indent="0" algn="ctr">
              <a:buNone/>
              <a:defRPr sz="1600"/>
            </a:lvl5pPr>
            <a:lvl6pPr marL="2282748" indent="0" algn="ctr">
              <a:buNone/>
              <a:defRPr sz="1600"/>
            </a:lvl6pPr>
            <a:lvl7pPr marL="2739286" indent="0" algn="ctr">
              <a:buNone/>
              <a:defRPr sz="1600"/>
            </a:lvl7pPr>
            <a:lvl8pPr marL="3195827" indent="0" algn="ctr">
              <a:buNone/>
              <a:defRPr sz="1600"/>
            </a:lvl8pPr>
            <a:lvl9pPr marL="3652367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0963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2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72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981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8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47" indent="0" algn="ctr">
              <a:buNone/>
              <a:defRPr sz="1600"/>
            </a:lvl4pPr>
            <a:lvl5pPr marL="1823261" indent="0" algn="ctr">
              <a:buNone/>
              <a:defRPr sz="1600"/>
            </a:lvl5pPr>
            <a:lvl6pPr marL="2279104" indent="0" algn="ctr">
              <a:buNone/>
              <a:defRPr sz="1600"/>
            </a:lvl6pPr>
            <a:lvl7pPr marL="2734894" indent="0" algn="ctr">
              <a:buNone/>
              <a:defRPr sz="1600"/>
            </a:lvl7pPr>
            <a:lvl8pPr marL="3190681" indent="0" algn="ctr">
              <a:buNone/>
              <a:defRPr sz="1600"/>
            </a:lvl8pPr>
            <a:lvl9pPr marL="36464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8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47" indent="0">
              <a:buNone/>
              <a:defRPr sz="1600" b="1"/>
            </a:lvl4pPr>
            <a:lvl5pPr marL="1823261" indent="0">
              <a:buNone/>
              <a:defRPr sz="1600" b="1"/>
            </a:lvl5pPr>
            <a:lvl6pPr marL="2279104" indent="0">
              <a:buNone/>
              <a:defRPr sz="1600" b="1"/>
            </a:lvl6pPr>
            <a:lvl7pPr marL="2734894" indent="0">
              <a:buNone/>
              <a:defRPr sz="1600" b="1"/>
            </a:lvl7pPr>
            <a:lvl8pPr marL="3190681" indent="0">
              <a:buNone/>
              <a:defRPr sz="1600" b="1"/>
            </a:lvl8pPr>
            <a:lvl9pPr marL="36464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5788" indent="0">
              <a:buNone/>
              <a:defRPr sz="2800"/>
            </a:lvl2pPr>
            <a:lvl3pPr marL="911626" indent="0">
              <a:buNone/>
              <a:defRPr sz="2400"/>
            </a:lvl3pPr>
            <a:lvl4pPr marL="1367447" indent="0">
              <a:buNone/>
              <a:defRPr sz="2000"/>
            </a:lvl4pPr>
            <a:lvl5pPr marL="1823261" indent="0">
              <a:buNone/>
              <a:defRPr sz="2000"/>
            </a:lvl5pPr>
            <a:lvl6pPr marL="2279104" indent="0">
              <a:buNone/>
              <a:defRPr sz="2000"/>
            </a:lvl6pPr>
            <a:lvl7pPr marL="2734894" indent="0">
              <a:buNone/>
              <a:defRPr sz="2000"/>
            </a:lvl7pPr>
            <a:lvl8pPr marL="3190681" indent="0">
              <a:buNone/>
              <a:defRPr sz="2000"/>
            </a:lvl8pPr>
            <a:lvl9pPr marL="364647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8" indent="0">
              <a:buNone/>
              <a:defRPr sz="1500"/>
            </a:lvl2pPr>
            <a:lvl3pPr marL="911626" indent="0">
              <a:buNone/>
              <a:defRPr sz="1200"/>
            </a:lvl3pPr>
            <a:lvl4pPr marL="1367447" indent="0">
              <a:buNone/>
              <a:defRPr sz="1100"/>
            </a:lvl4pPr>
            <a:lvl5pPr marL="1823261" indent="0">
              <a:buNone/>
              <a:defRPr sz="1100"/>
            </a:lvl5pPr>
            <a:lvl6pPr marL="2279104" indent="0">
              <a:buNone/>
              <a:defRPr sz="1100"/>
            </a:lvl6pPr>
            <a:lvl7pPr marL="2734894" indent="0">
              <a:buNone/>
              <a:defRPr sz="1100"/>
            </a:lvl7pPr>
            <a:lvl8pPr marL="3190681" indent="0">
              <a:buNone/>
              <a:defRPr sz="1100"/>
            </a:lvl8pPr>
            <a:lvl9pPr marL="3646470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6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6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14.11.2025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7209" indent="0" algn="ctr">
              <a:buNone/>
              <a:defRPr sz="2300"/>
            </a:lvl2pPr>
            <a:lvl3pPr marL="1034416" indent="0" algn="ctr">
              <a:buNone/>
              <a:defRPr sz="2000"/>
            </a:lvl3pPr>
            <a:lvl4pPr marL="1551616" indent="0" algn="ctr">
              <a:buNone/>
              <a:defRPr sz="1900"/>
            </a:lvl4pPr>
            <a:lvl5pPr marL="2068827" indent="0" algn="ctr">
              <a:buNone/>
              <a:defRPr sz="1900"/>
            </a:lvl5pPr>
            <a:lvl6pPr marL="2586029" indent="0" algn="ctr">
              <a:buNone/>
              <a:defRPr sz="1900"/>
            </a:lvl6pPr>
            <a:lvl7pPr marL="3103240" indent="0" algn="ctr">
              <a:buNone/>
              <a:defRPr sz="1900"/>
            </a:lvl7pPr>
            <a:lvl8pPr marL="3620441" indent="0" algn="ctr">
              <a:buNone/>
              <a:defRPr sz="1900"/>
            </a:lvl8pPr>
            <a:lvl9pPr marL="4137643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12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3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932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72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44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1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88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86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03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20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376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2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8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7209" indent="0">
              <a:buNone/>
              <a:defRPr sz="2300" b="1"/>
            </a:lvl2pPr>
            <a:lvl3pPr marL="1034416" indent="0">
              <a:buNone/>
              <a:defRPr sz="2000" b="1"/>
            </a:lvl3pPr>
            <a:lvl4pPr marL="1551616" indent="0">
              <a:buNone/>
              <a:defRPr sz="1900" b="1"/>
            </a:lvl4pPr>
            <a:lvl5pPr marL="2068827" indent="0">
              <a:buNone/>
              <a:defRPr sz="1900" b="1"/>
            </a:lvl5pPr>
            <a:lvl6pPr marL="2586029" indent="0">
              <a:buNone/>
              <a:defRPr sz="1900" b="1"/>
            </a:lvl6pPr>
            <a:lvl7pPr marL="3103240" indent="0">
              <a:buNone/>
              <a:defRPr sz="1900" b="1"/>
            </a:lvl7pPr>
            <a:lvl8pPr marL="3620441" indent="0">
              <a:buNone/>
              <a:defRPr sz="1900" b="1"/>
            </a:lvl8pPr>
            <a:lvl9pPr marL="4137643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46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0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2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46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3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46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7209" indent="0">
              <a:buNone/>
              <a:defRPr sz="3200"/>
            </a:lvl2pPr>
            <a:lvl3pPr marL="1034416" indent="0">
              <a:buNone/>
              <a:defRPr sz="2600"/>
            </a:lvl3pPr>
            <a:lvl4pPr marL="1551616" indent="0">
              <a:buNone/>
              <a:defRPr sz="2300"/>
            </a:lvl4pPr>
            <a:lvl5pPr marL="2068827" indent="0">
              <a:buNone/>
              <a:defRPr sz="2300"/>
            </a:lvl5pPr>
            <a:lvl6pPr marL="2586029" indent="0">
              <a:buNone/>
              <a:defRPr sz="2300"/>
            </a:lvl6pPr>
            <a:lvl7pPr marL="3103240" indent="0">
              <a:buNone/>
              <a:defRPr sz="2300"/>
            </a:lvl7pPr>
            <a:lvl8pPr marL="3620441" indent="0">
              <a:buNone/>
              <a:defRPr sz="2300"/>
            </a:lvl8pPr>
            <a:lvl9pPr marL="4137643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7209" indent="0">
              <a:buNone/>
              <a:defRPr sz="1600"/>
            </a:lvl2pPr>
            <a:lvl3pPr marL="1034416" indent="0">
              <a:buNone/>
              <a:defRPr sz="1400"/>
            </a:lvl3pPr>
            <a:lvl4pPr marL="1551616" indent="0">
              <a:buNone/>
              <a:defRPr sz="1200"/>
            </a:lvl4pPr>
            <a:lvl5pPr marL="2068827" indent="0">
              <a:buNone/>
              <a:defRPr sz="1200"/>
            </a:lvl5pPr>
            <a:lvl6pPr marL="2586029" indent="0">
              <a:buNone/>
              <a:defRPr sz="1200"/>
            </a:lvl6pPr>
            <a:lvl7pPr marL="3103240" indent="0">
              <a:buNone/>
              <a:defRPr sz="1200"/>
            </a:lvl7pPr>
            <a:lvl8pPr marL="3620441" indent="0">
              <a:buNone/>
              <a:defRPr sz="1200"/>
            </a:lvl8pPr>
            <a:lvl9pPr marL="4137643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9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0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320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20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94964" fontAlgn="base">
              <a:spcBef>
                <a:spcPct val="0"/>
              </a:spcBef>
              <a:spcAft>
                <a:spcPct val="0"/>
              </a:spcAft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defTabSz="11949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5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91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57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62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504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32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63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13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727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04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27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47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758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988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42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8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40" indent="0">
              <a:buNone/>
              <a:defRPr sz="2000" b="1"/>
            </a:lvl2pPr>
            <a:lvl3pPr marL="913093" indent="0">
              <a:buNone/>
              <a:defRPr sz="1900" b="1"/>
            </a:lvl3pPr>
            <a:lvl4pPr marL="1369641" indent="0">
              <a:buNone/>
              <a:defRPr sz="1600" b="1"/>
            </a:lvl4pPr>
            <a:lvl5pPr marL="1826188" indent="0">
              <a:buNone/>
              <a:defRPr sz="1600" b="1"/>
            </a:lvl5pPr>
            <a:lvl6pPr marL="2282748" indent="0">
              <a:buNone/>
              <a:defRPr sz="1600" b="1"/>
            </a:lvl6pPr>
            <a:lvl7pPr marL="2739286" indent="0">
              <a:buNone/>
              <a:defRPr sz="1600" b="1"/>
            </a:lvl7pPr>
            <a:lvl8pPr marL="3195827" indent="0">
              <a:buNone/>
              <a:defRPr sz="1600" b="1"/>
            </a:lvl8pPr>
            <a:lvl9pPr marL="3652367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64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12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56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238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4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56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592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64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2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0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176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881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2105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101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09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773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600"/>
            </a:lvl1pPr>
            <a:lvl2pPr marL="515764" indent="0" algn="ctr">
              <a:buNone/>
              <a:defRPr sz="2300"/>
            </a:lvl2pPr>
            <a:lvl3pPr marL="1031437" indent="0" algn="ctr">
              <a:buNone/>
              <a:defRPr sz="2000"/>
            </a:lvl3pPr>
            <a:lvl4pPr marL="1547134" indent="0" algn="ctr">
              <a:buNone/>
              <a:defRPr sz="1900"/>
            </a:lvl4pPr>
            <a:lvl5pPr marL="2062835" indent="0" algn="ctr">
              <a:buNone/>
              <a:defRPr sz="1900"/>
            </a:lvl5pPr>
            <a:lvl6pPr marL="2578588" indent="0" algn="ctr">
              <a:buNone/>
              <a:defRPr sz="1900"/>
            </a:lvl6pPr>
            <a:lvl7pPr marL="3094281" indent="0" algn="ctr">
              <a:buNone/>
              <a:defRPr sz="1900"/>
            </a:lvl7pPr>
            <a:lvl8pPr marL="3610009" indent="0" algn="ctr">
              <a:buNone/>
              <a:defRPr sz="1900"/>
            </a:lvl8pPr>
            <a:lvl9pPr marL="4125664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81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72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9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7"/>
            <a:ext cx="10515600" cy="1500187"/>
          </a:xfrm>
        </p:spPr>
        <p:txBody>
          <a:bodyPr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5157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314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7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628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785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942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6100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125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1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7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514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5" y="1681165"/>
            <a:ext cx="5183188" cy="82391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5764" indent="0">
              <a:buNone/>
              <a:defRPr sz="2300" b="1"/>
            </a:lvl2pPr>
            <a:lvl3pPr marL="1031437" indent="0">
              <a:buNone/>
              <a:defRPr sz="2000" b="1"/>
            </a:lvl3pPr>
            <a:lvl4pPr marL="1547134" indent="0">
              <a:buNone/>
              <a:defRPr sz="1900" b="1"/>
            </a:lvl4pPr>
            <a:lvl5pPr marL="2062835" indent="0">
              <a:buNone/>
              <a:defRPr sz="1900" b="1"/>
            </a:lvl5pPr>
            <a:lvl6pPr marL="2578588" indent="0">
              <a:buNone/>
              <a:defRPr sz="1900" b="1"/>
            </a:lvl6pPr>
            <a:lvl7pPr marL="3094281" indent="0">
              <a:buNone/>
              <a:defRPr sz="1900" b="1"/>
            </a:lvl7pPr>
            <a:lvl8pPr marL="3610009" indent="0">
              <a:buNone/>
              <a:defRPr sz="1900" b="1"/>
            </a:lvl8pPr>
            <a:lvl9pPr marL="4125664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5" y="2505100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87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197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9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34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5305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34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5764" indent="0">
              <a:buNone/>
              <a:defRPr sz="3200"/>
            </a:lvl2pPr>
            <a:lvl3pPr marL="1031437" indent="0">
              <a:buNone/>
              <a:defRPr sz="2600"/>
            </a:lvl3pPr>
            <a:lvl4pPr marL="1547134" indent="0">
              <a:buNone/>
              <a:defRPr sz="2300"/>
            </a:lvl4pPr>
            <a:lvl5pPr marL="2062835" indent="0">
              <a:buNone/>
              <a:defRPr sz="2300"/>
            </a:lvl5pPr>
            <a:lvl6pPr marL="2578588" indent="0">
              <a:buNone/>
              <a:defRPr sz="2300"/>
            </a:lvl6pPr>
            <a:lvl7pPr marL="3094281" indent="0">
              <a:buNone/>
              <a:defRPr sz="2300"/>
            </a:lvl7pPr>
            <a:lvl8pPr marL="3610009" indent="0">
              <a:buNone/>
              <a:defRPr sz="2300"/>
            </a:lvl8pPr>
            <a:lvl9pPr marL="412566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7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15764" indent="0">
              <a:buNone/>
              <a:defRPr sz="1600"/>
            </a:lvl2pPr>
            <a:lvl3pPr marL="1031437" indent="0">
              <a:buNone/>
              <a:defRPr sz="1400"/>
            </a:lvl3pPr>
            <a:lvl4pPr marL="1547134" indent="0">
              <a:buNone/>
              <a:defRPr sz="1200"/>
            </a:lvl4pPr>
            <a:lvl5pPr marL="2062835" indent="0">
              <a:buNone/>
              <a:defRPr sz="1200"/>
            </a:lvl5pPr>
            <a:lvl6pPr marL="2578588" indent="0">
              <a:buNone/>
              <a:defRPr sz="1200"/>
            </a:lvl6pPr>
            <a:lvl7pPr marL="3094281" indent="0">
              <a:buNone/>
              <a:defRPr sz="1200"/>
            </a:lvl7pPr>
            <a:lvl8pPr marL="3610009" indent="0">
              <a:buNone/>
              <a:defRPr sz="1200"/>
            </a:lvl8pPr>
            <a:lvl9pPr marL="4125664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55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54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408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408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2448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244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2448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244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00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65" indent="0" algn="ctr">
              <a:buNone/>
              <a:defRPr sz="2000"/>
            </a:lvl2pPr>
            <a:lvl3pPr marL="911821" indent="0" algn="ctr">
              <a:buNone/>
              <a:defRPr sz="1900"/>
            </a:lvl3pPr>
            <a:lvl4pPr marL="1367730" indent="0" algn="ctr">
              <a:buNone/>
              <a:defRPr sz="1600"/>
            </a:lvl4pPr>
            <a:lvl5pPr marL="1823645" indent="0" algn="ctr">
              <a:buNone/>
              <a:defRPr sz="1600"/>
            </a:lvl5pPr>
            <a:lvl6pPr marL="2279599" indent="0" algn="ctr">
              <a:buNone/>
              <a:defRPr sz="1600"/>
            </a:lvl6pPr>
            <a:lvl7pPr marL="2735469" indent="0" algn="ctr">
              <a:buNone/>
              <a:defRPr sz="1600"/>
            </a:lvl7pPr>
            <a:lvl8pPr marL="3191337" indent="0" algn="ctr">
              <a:buNone/>
              <a:defRPr sz="1600"/>
            </a:lvl8pPr>
            <a:lvl9pPr marL="36472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592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9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8529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8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7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5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1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72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39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65" indent="0">
              <a:buNone/>
              <a:defRPr sz="2000" b="1"/>
            </a:lvl2pPr>
            <a:lvl3pPr marL="911821" indent="0">
              <a:buNone/>
              <a:defRPr sz="1900" b="1"/>
            </a:lvl3pPr>
            <a:lvl4pPr marL="1367730" indent="0">
              <a:buNone/>
              <a:defRPr sz="1600" b="1"/>
            </a:lvl4pPr>
            <a:lvl5pPr marL="1823645" indent="0">
              <a:buNone/>
              <a:defRPr sz="1600" b="1"/>
            </a:lvl5pPr>
            <a:lvl6pPr marL="2279599" indent="0">
              <a:buNone/>
              <a:defRPr sz="1600" b="1"/>
            </a:lvl6pPr>
            <a:lvl7pPr marL="2735469" indent="0">
              <a:buNone/>
              <a:defRPr sz="1600" b="1"/>
            </a:lvl7pPr>
            <a:lvl8pPr marL="3191337" indent="0">
              <a:buNone/>
              <a:defRPr sz="1600" b="1"/>
            </a:lvl8pPr>
            <a:lvl9pPr marL="36472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14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863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4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187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865" indent="0">
              <a:buNone/>
              <a:defRPr sz="2800"/>
            </a:lvl2pPr>
            <a:lvl3pPr marL="911821" indent="0">
              <a:buNone/>
              <a:defRPr sz="2400"/>
            </a:lvl3pPr>
            <a:lvl4pPr marL="1367730" indent="0">
              <a:buNone/>
              <a:defRPr sz="2000"/>
            </a:lvl4pPr>
            <a:lvl5pPr marL="1823645" indent="0">
              <a:buNone/>
              <a:defRPr sz="2000"/>
            </a:lvl5pPr>
            <a:lvl6pPr marL="2279599" indent="0">
              <a:buNone/>
              <a:defRPr sz="2000"/>
            </a:lvl6pPr>
            <a:lvl7pPr marL="2735469" indent="0">
              <a:buNone/>
              <a:defRPr sz="2000"/>
            </a:lvl7pPr>
            <a:lvl8pPr marL="3191337" indent="0">
              <a:buNone/>
              <a:defRPr sz="2000"/>
            </a:lvl8pPr>
            <a:lvl9pPr marL="364720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65" indent="0">
              <a:buNone/>
              <a:defRPr sz="1500"/>
            </a:lvl2pPr>
            <a:lvl3pPr marL="911821" indent="0">
              <a:buNone/>
              <a:defRPr sz="1200"/>
            </a:lvl3pPr>
            <a:lvl4pPr marL="1367730" indent="0">
              <a:buNone/>
              <a:defRPr sz="1100"/>
            </a:lvl4pPr>
            <a:lvl5pPr marL="1823645" indent="0">
              <a:buNone/>
              <a:defRPr sz="1100"/>
            </a:lvl5pPr>
            <a:lvl6pPr marL="2279599" indent="0">
              <a:buNone/>
              <a:defRPr sz="1100"/>
            </a:lvl6pPr>
            <a:lvl7pPr marL="2735469" indent="0">
              <a:buNone/>
              <a:defRPr sz="1100"/>
            </a:lvl7pPr>
            <a:lvl8pPr marL="3191337" indent="0">
              <a:buNone/>
              <a:defRPr sz="1100"/>
            </a:lvl8pPr>
            <a:lvl9pPr marL="3647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51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636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1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1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0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0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89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32" indent="0" algn="ctr">
              <a:buNone/>
              <a:defRPr sz="2000"/>
            </a:lvl2pPr>
            <a:lvl3pPr marL="912138" indent="0" algn="ctr">
              <a:buNone/>
              <a:defRPr sz="1900"/>
            </a:lvl3pPr>
            <a:lvl4pPr marL="1368202" indent="0" algn="ctr">
              <a:buNone/>
              <a:defRPr sz="1600"/>
            </a:lvl4pPr>
            <a:lvl5pPr marL="1824279" indent="0" algn="ctr">
              <a:buNone/>
              <a:defRPr sz="1600"/>
            </a:lvl5pPr>
            <a:lvl6pPr marL="2280381" indent="0" algn="ctr">
              <a:buNone/>
              <a:defRPr sz="1600"/>
            </a:lvl6pPr>
            <a:lvl7pPr marL="2736421" indent="0" algn="ctr">
              <a:buNone/>
              <a:defRPr sz="1600"/>
            </a:lvl7pPr>
            <a:lvl8pPr marL="3192455" indent="0" algn="ctr">
              <a:buNone/>
              <a:defRPr sz="1600"/>
            </a:lvl8pPr>
            <a:lvl9pPr marL="364849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2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40" indent="0">
              <a:buNone/>
              <a:defRPr sz="2800"/>
            </a:lvl2pPr>
            <a:lvl3pPr marL="913093" indent="0">
              <a:buNone/>
              <a:defRPr sz="2400"/>
            </a:lvl3pPr>
            <a:lvl4pPr marL="1369641" indent="0">
              <a:buNone/>
              <a:defRPr sz="2000"/>
            </a:lvl4pPr>
            <a:lvl5pPr marL="1826188" indent="0">
              <a:buNone/>
              <a:defRPr sz="2000"/>
            </a:lvl5pPr>
            <a:lvl6pPr marL="2282748" indent="0">
              <a:buNone/>
              <a:defRPr sz="2000"/>
            </a:lvl6pPr>
            <a:lvl7pPr marL="2739286" indent="0">
              <a:buNone/>
              <a:defRPr sz="2000"/>
            </a:lvl7pPr>
            <a:lvl8pPr marL="3195827" indent="0">
              <a:buNone/>
              <a:defRPr sz="2000"/>
            </a:lvl8pPr>
            <a:lvl9pPr marL="3652367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40" indent="0">
              <a:buNone/>
              <a:defRPr sz="1500"/>
            </a:lvl2pPr>
            <a:lvl3pPr marL="913093" indent="0">
              <a:buNone/>
              <a:defRPr sz="1200"/>
            </a:lvl3pPr>
            <a:lvl4pPr marL="1369641" indent="0">
              <a:buNone/>
              <a:defRPr sz="1100"/>
            </a:lvl4pPr>
            <a:lvl5pPr marL="1826188" indent="0">
              <a:buNone/>
              <a:defRPr sz="1100"/>
            </a:lvl5pPr>
            <a:lvl6pPr marL="2282748" indent="0">
              <a:buNone/>
              <a:defRPr sz="1100"/>
            </a:lvl6pPr>
            <a:lvl7pPr marL="2739286" indent="0">
              <a:buNone/>
              <a:defRPr sz="1100"/>
            </a:lvl7pPr>
            <a:lvl8pPr marL="3195827" indent="0">
              <a:buNone/>
              <a:defRPr sz="1100"/>
            </a:lvl8pPr>
            <a:lvl9pPr marL="3652367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9145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093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3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4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908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99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32" indent="0">
              <a:buNone/>
              <a:defRPr sz="2000" b="1"/>
            </a:lvl2pPr>
            <a:lvl3pPr marL="912138" indent="0">
              <a:buNone/>
              <a:defRPr sz="1900" b="1"/>
            </a:lvl3pPr>
            <a:lvl4pPr marL="1368202" indent="0">
              <a:buNone/>
              <a:defRPr sz="1600" b="1"/>
            </a:lvl4pPr>
            <a:lvl5pPr marL="1824279" indent="0">
              <a:buNone/>
              <a:defRPr sz="1600" b="1"/>
            </a:lvl5pPr>
            <a:lvl6pPr marL="2280381" indent="0">
              <a:buNone/>
              <a:defRPr sz="1600" b="1"/>
            </a:lvl6pPr>
            <a:lvl7pPr marL="2736421" indent="0">
              <a:buNone/>
              <a:defRPr sz="1600" b="1"/>
            </a:lvl7pPr>
            <a:lvl8pPr marL="3192455" indent="0">
              <a:buNone/>
              <a:defRPr sz="1600" b="1"/>
            </a:lvl8pPr>
            <a:lvl9pPr marL="36484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041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1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908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999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32" indent="0">
              <a:buNone/>
              <a:defRPr sz="2800"/>
            </a:lvl2pPr>
            <a:lvl3pPr marL="912138" indent="0">
              <a:buNone/>
              <a:defRPr sz="2400"/>
            </a:lvl3pPr>
            <a:lvl4pPr marL="1368202" indent="0">
              <a:buNone/>
              <a:defRPr sz="2000"/>
            </a:lvl4pPr>
            <a:lvl5pPr marL="1824279" indent="0">
              <a:buNone/>
              <a:defRPr sz="2000"/>
            </a:lvl5pPr>
            <a:lvl6pPr marL="2280381" indent="0">
              <a:buNone/>
              <a:defRPr sz="2000"/>
            </a:lvl6pPr>
            <a:lvl7pPr marL="2736421" indent="0">
              <a:buNone/>
              <a:defRPr sz="2000"/>
            </a:lvl7pPr>
            <a:lvl8pPr marL="3192455" indent="0">
              <a:buNone/>
              <a:defRPr sz="2000"/>
            </a:lvl8pPr>
            <a:lvl9pPr marL="3648496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32" indent="0">
              <a:buNone/>
              <a:defRPr sz="1500"/>
            </a:lvl2pPr>
            <a:lvl3pPr marL="912138" indent="0">
              <a:buNone/>
              <a:defRPr sz="1200"/>
            </a:lvl3pPr>
            <a:lvl4pPr marL="1368202" indent="0">
              <a:buNone/>
              <a:defRPr sz="1100"/>
            </a:lvl4pPr>
            <a:lvl5pPr marL="1824279" indent="0">
              <a:buNone/>
              <a:defRPr sz="1100"/>
            </a:lvl5pPr>
            <a:lvl6pPr marL="2280381" indent="0">
              <a:buNone/>
              <a:defRPr sz="1100"/>
            </a:lvl6pPr>
            <a:lvl7pPr marL="2736421" indent="0">
              <a:buNone/>
              <a:defRPr sz="1100"/>
            </a:lvl7pPr>
            <a:lvl8pPr marL="3192455" indent="0">
              <a:buNone/>
              <a:defRPr sz="1100"/>
            </a:lvl8pPr>
            <a:lvl9pPr marL="364849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329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642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15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15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84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8439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2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13" tIns="45672" rIns="91313" bIns="45672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3" tIns="45672" rIns="91313" bIns="4567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14.11.2025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lIns="91313" tIns="45672" rIns="91313" bIns="456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309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78" indent="-228278" algn="l" defTabSz="9130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35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7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13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54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0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57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06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60" indent="-228278" algn="l" defTabSz="9130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0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93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41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8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8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86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2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67" algn="l" defTabSz="91309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4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75" tIns="45629" rIns="91175" bIns="456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1626">
                <a:defRPr/>
              </a:pPr>
              <a:t>14.11.2025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175" tIns="45629" rIns="91175" bIns="4562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162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175" tIns="45629" rIns="91175" bIns="4562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162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162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162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7718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5516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3261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1030" algn="l" defTabSz="91162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923" indent="-227923" algn="l" defTabSz="91162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68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3954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9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31" indent="-227923" algn="l" defTabSz="91162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97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89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04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45" indent="-227923" algn="l" defTabSz="9116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8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47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6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0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94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8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4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50965" tIns="25487" rIns="50965" bIns="254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57"/>
            <a:ext cx="10515600" cy="4351337"/>
          </a:xfrm>
          <a:prstGeom prst="rect">
            <a:avLst/>
          </a:prstGeom>
        </p:spPr>
        <p:txBody>
          <a:bodyPr vert="horz" lIns="50965" tIns="25487" rIns="50965" bIns="254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61"/>
            <a:ext cx="41148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965" tIns="25487" rIns="50965" bIns="254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5330">
              <a:defRPr/>
            </a:pPr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533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34416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599" indent="-258599" algn="l" defTabSz="1034416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5802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301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10211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7426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4628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18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9044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96255" indent="-258599" algn="l" defTabSz="1034416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20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44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1616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8827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6029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3240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0441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7643" algn="l" defTabSz="10344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grayscl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32" tIns="25445" rIns="50832" bIns="2544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7"/>
            <a:ext cx="10515600" cy="4351337"/>
          </a:xfrm>
          <a:prstGeom prst="rect">
            <a:avLst/>
          </a:prstGeom>
        </p:spPr>
        <p:txBody>
          <a:bodyPr vert="horz" lIns="50832" tIns="25445" rIns="50832" bIns="2544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14.11.2025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61"/>
            <a:ext cx="41148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50832" tIns="25445" rIns="50832" bIns="2544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222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222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1437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877" indent="-257877" algn="l" defTabSz="1031437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3526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89298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973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071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6434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213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67881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3575" indent="-257877" algn="l" defTabSz="1031437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57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1437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13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835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8588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4281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0009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25664" algn="l" defTabSz="103143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270" tIns="34165" rIns="68270" bIns="3416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270" tIns="34165" rIns="68270" bIns="3416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270" tIns="34165" rIns="68270" bIns="3416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075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075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182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78" indent="-227978" algn="l" defTabSz="91182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932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797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66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538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494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39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31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269" indent="-227978" algn="l" defTabSz="91182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6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21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30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645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59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46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337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209" algn="l" defTabSz="91182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22" tIns="34247" rIns="68422" bIns="3424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22" tIns="34247" rIns="68422" bIns="3424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11/14/2025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3"/>
            <a:ext cx="41148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3"/>
            <a:ext cx="2743200" cy="365125"/>
          </a:xfrm>
          <a:prstGeom prst="rect">
            <a:avLst/>
          </a:prstGeom>
        </p:spPr>
        <p:txBody>
          <a:bodyPr vert="horz" lIns="68422" tIns="34247" rIns="68422" bIns="342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8439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8439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213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53" indent="-228053" algn="l" defTabSz="91213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56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8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228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63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71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434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509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612" indent="-228053" algn="l" defTabSz="91213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3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38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02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79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38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421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455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96" algn="l" defTabSz="91213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.jp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microsoft.com/office/2007/relationships/hdphoto" Target="../media/hdphoto11.wdp"/><Relationship Id="rId5" Type="http://schemas.openxmlformats.org/officeDocument/2006/relationships/image" Target="../media/image55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5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jpg"/><Relationship Id="rId10" Type="http://schemas.openxmlformats.org/officeDocument/2006/relationships/image" Target="../media/image28.png"/><Relationship Id="rId19" Type="http://schemas.openxmlformats.org/officeDocument/2006/relationships/image" Target="../media/image12.png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image" Target="../media/image6.jpg"/><Relationship Id="rId21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image" Target="../media/image48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6" Type="http://schemas.microsoft.com/office/2007/relationships/hdphoto" Target="../media/hdphoto6.wdp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microsoft.com/office/2007/relationships/hdphoto" Target="../media/hdphoto8.wdp"/><Relationship Id="rId10" Type="http://schemas.microsoft.com/office/2007/relationships/hdphoto" Target="../media/hdphoto7.wdp"/><Relationship Id="rId19" Type="http://schemas.microsoft.com/office/2007/relationships/hdphoto" Target="../media/hdphoto10.wdp"/><Relationship Id="rId4" Type="http://schemas.openxmlformats.org/officeDocument/2006/relationships/image" Target="../media/image10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6472" r="12200" b="5539"/>
          <a:stretch/>
        </p:blipFill>
        <p:spPr>
          <a:xfrm>
            <a:off x="10" y="-745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9"/>
            <a:ext cx="12221632" cy="471911"/>
          </a:xfrm>
          <a:prstGeom prst="rect">
            <a:avLst/>
          </a:prstGeom>
          <a:noFill/>
          <a:effectLst/>
        </p:spPr>
        <p:txBody>
          <a:bodyPr lIns="101473" tIns="50735" rIns="101473" bIns="5073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3995" fontAlgn="base">
              <a:spcBef>
                <a:spcPct val="0"/>
              </a:spcBef>
              <a:spcAft>
                <a:spcPct val="0"/>
              </a:spcAft>
              <a:tabLst>
                <a:tab pos="4179158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753" tIns="60878" rIns="121753" bIns="60878">
            <a:spAutoFit/>
          </a:bodyPr>
          <a:lstStyle/>
          <a:p>
            <a:pPr algn="ctr" defTabSz="1283615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3615">
              <a:defRPr/>
            </a:pPr>
            <a:r>
              <a:rPr lang="ru-RU" sz="3500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9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860281" y="6190521"/>
            <a:ext cx="213974" cy="288629"/>
            <a:chOff x="-1416050" y="4388750"/>
            <a:chExt cx="527050" cy="561075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-1162050" y="4448175"/>
              <a:ext cx="0" cy="50165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-1416050" y="4448175"/>
              <a:ext cx="527050" cy="0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889000" y="4388750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-1416050" y="4391925"/>
              <a:ext cx="0" cy="122925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9"/>
          <p:cNvSpPr/>
          <p:nvPr/>
        </p:nvSpPr>
        <p:spPr>
          <a:xfrm>
            <a:off x="7305434" y="2959755"/>
            <a:ext cx="4325785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возраст заключения первого контракта о пребывании в резерве</a:t>
            </a:r>
          </a:p>
        </p:txBody>
      </p:sp>
      <p:sp>
        <p:nvSpPr>
          <p:cNvPr id="40" name="Rounded Rectangle 29"/>
          <p:cNvSpPr/>
          <p:nvPr/>
        </p:nvSpPr>
        <p:spPr>
          <a:xfrm>
            <a:off x="61400" y="95921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Увеличен предельный возраст пребывания в резерве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-14113" y="-2655"/>
            <a:ext cx="12206115" cy="55836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006" tIns="50998" rIns="102006" bIns="50998" rtlCol="0" anchor="ctr">
            <a:noAutofit/>
          </a:bodyPr>
          <a:lstStyle/>
          <a:p>
            <a:pPr algn="ctr" defTabSz="81300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400" y="87364"/>
            <a:ext cx="1093540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indent="892799" algn="ctr" defTabSz="913410">
              <a:lnSpc>
                <a:spcPct val="80000"/>
              </a:lnSpc>
              <a:tabLst>
                <a:tab pos="222099" algn="l"/>
              </a:tabLst>
              <a:defRPr/>
            </a:pPr>
            <a:r>
              <a:rPr lang="ru-RU" sz="1800" b="1" dirty="0">
                <a:latin typeface="Arial Narrow" panose="020B0606020202030204" pitchFamily="34" charset="0"/>
                <a:cs typeface="Arial" panose="020B0604020202020204" pitchFamily="34" charset="0"/>
              </a:rPr>
              <a:t>Предельный возраст пребывания в резерве и заключения первого контракта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62"/>
            <a:ext cx="442717" cy="461665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1217855">
              <a:defRPr/>
            </a:pPr>
            <a:r>
              <a:rPr lang="ru-RU" sz="1500" b="1" i="1" kern="0" dirty="0">
                <a:solidFill>
                  <a:sysClr val="windowText" lastClr="000000"/>
                </a:solidFill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lang="ru-RU" sz="2400" b="1" i="1" kern="0" dirty="0">
                <a:solidFill>
                  <a:prstClr val="black"/>
                </a:solidFill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lang="ru-RU" sz="24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30" y="6421102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256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053599" y="643189"/>
            <a:ext cx="1255713" cy="6226622"/>
            <a:chOff x="13842019" y="638258"/>
            <a:chExt cx="1255713" cy="6226622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842019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85650" y="5883521"/>
              <a:ext cx="523220" cy="981359"/>
              <a:chOff x="3611504" y="5391177"/>
              <a:chExt cx="1038205" cy="1912462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174376" y="5828305"/>
                <a:ext cx="1912462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latin typeface="Calibri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4119977" y="5457226"/>
                <a:ext cx="36001" cy="164006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4015747" y="1820827"/>
            <a:ext cx="3143656" cy="4088895"/>
            <a:chOff x="3234522" y="886134"/>
            <a:chExt cx="958110" cy="116650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defTabSz="684517">
                    <a:defRPr/>
                  </a:pPr>
                  <a:endParaRPr lang="ru-RU" altLang="ru-RU" sz="700" kern="0">
                    <a:solidFill>
                      <a:prstClr val="white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/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  <a:p>
                  <a:pPr defTabSz="684517">
                    <a:defRPr/>
                  </a:pPr>
                  <a:endParaRPr lang="ru-RU" sz="1400" kern="0" dirty="0">
                    <a:solidFill>
                      <a:srgbClr val="000000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94" name="Рисунок 9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67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684517">
                  <a:lnSpc>
                    <a:spcPct val="90000"/>
                  </a:lnSpc>
                  <a:defRPr/>
                </a:pPr>
                <a:endParaRPr lang="ru-RU" sz="1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684517">
                  <a:lnSpc>
                    <a:spcPct val="90000"/>
                  </a:lnSpc>
                  <a:defRPr/>
                </a:pPr>
                <a:r>
                  <a:rPr lang="ru-RU" sz="1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234522" y="1906605"/>
              <a:ext cx="891469" cy="41509"/>
              <a:chOff x="8233817" y="4618220"/>
              <a:chExt cx="3540661" cy="35840"/>
            </a:xfrm>
          </p:grpSpPr>
          <p:sp>
            <p:nvSpPr>
              <p:cNvPr id="8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0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27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84517">
                  <a:defRPr/>
                </a:pPr>
                <a:endParaRPr lang="ru-RU" sz="7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" name="Rounded Rectangle 29"/>
          <p:cNvSpPr/>
          <p:nvPr/>
        </p:nvSpPr>
        <p:spPr>
          <a:xfrm>
            <a:off x="93019" y="5114843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Установлено право заключения контракта с гражданином, имеющим двойное гражданство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05426" y="3756362"/>
          <a:ext cx="4325784" cy="2725416"/>
        </p:xfrm>
        <a:graphic>
          <a:graphicData uri="http://schemas.openxmlformats.org/drawingml/2006/table">
            <a:tbl>
              <a:tblPr firstRow="1" firstCol="1" bandRow="1"/>
              <a:tblGrid>
                <a:gridCol w="1464380">
                  <a:extLst>
                    <a:ext uri="{9D8B030D-6E8A-4147-A177-3AD203B41FA5}">
                      <a16:colId xmlns="" xmlns:a16="http://schemas.microsoft.com/office/drawing/2014/main" val="2187590340"/>
                    </a:ext>
                  </a:extLst>
                </a:gridCol>
                <a:gridCol w="1098044">
                  <a:extLst>
                    <a:ext uri="{9D8B030D-6E8A-4147-A177-3AD203B41FA5}">
                      <a16:colId xmlns="" xmlns:a16="http://schemas.microsoft.com/office/drawing/2014/main" val="2533459885"/>
                    </a:ext>
                  </a:extLst>
                </a:gridCol>
                <a:gridCol w="1763360">
                  <a:extLst>
                    <a:ext uri="{9D8B030D-6E8A-4147-A177-3AD203B41FA5}">
                      <a16:colId xmlns="" xmlns:a16="http://schemas.microsoft.com/office/drawing/2014/main" val="3962007664"/>
                    </a:ext>
                  </a:extLst>
                </a:gridCol>
              </a:tblGrid>
              <a:tr h="351831"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6780671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000669"/>
                  </a:ext>
                </a:extLst>
              </a:tr>
              <a:tr h="3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полковники, 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капитаны 1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6913941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майоры, капитаны 3 ранга, подполковники, капитаны 2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9623073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8535127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солдаты, матросы, сержанты, старшины, прапорщики и мичманы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46633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401" y="1727587"/>
          <a:ext cx="3756329" cy="1854619"/>
        </p:xfrm>
        <a:graphic>
          <a:graphicData uri="http://schemas.openxmlformats.org/drawingml/2006/table">
            <a:tbl>
              <a:tblPr firstRow="1" firstCol="1" bandRow="1"/>
              <a:tblGrid>
                <a:gridCol w="1198957">
                  <a:extLst>
                    <a:ext uri="{9D8B030D-6E8A-4147-A177-3AD203B41FA5}">
                      <a16:colId xmlns="" xmlns:a16="http://schemas.microsoft.com/office/drawing/2014/main" val="427026519"/>
                    </a:ext>
                  </a:extLst>
                </a:gridCol>
                <a:gridCol w="1332211">
                  <a:extLst>
                    <a:ext uri="{9D8B030D-6E8A-4147-A177-3AD203B41FA5}">
                      <a16:colId xmlns="" xmlns:a16="http://schemas.microsoft.com/office/drawing/2014/main" val="1159546729"/>
                    </a:ext>
                  </a:extLst>
                </a:gridCol>
                <a:gridCol w="1225161">
                  <a:extLst>
                    <a:ext uri="{9D8B030D-6E8A-4147-A177-3AD203B41FA5}">
                      <a16:colId xmlns="" xmlns:a16="http://schemas.microsoft.com/office/drawing/2014/main" val="2197466355"/>
                    </a:ext>
                  </a:extLst>
                </a:gridCol>
              </a:tblGrid>
              <a:tr h="4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470008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1536606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542101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531659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в/звания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2821854"/>
                  </a:ext>
                </a:extLst>
              </a:tr>
            </a:tbl>
          </a:graphicData>
        </a:graphic>
      </p:graphicFrame>
      <p:sp>
        <p:nvSpPr>
          <p:cNvPr id="41" name="Rounded Rectangle 29"/>
          <p:cNvSpPr/>
          <p:nvPr/>
        </p:nvSpPr>
        <p:spPr>
          <a:xfrm>
            <a:off x="7319637" y="1060960"/>
            <a:ext cx="4302161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algn="ctr" defTabSz="511973">
              <a:lnSpc>
                <a:spcPct val="90000"/>
              </a:lnSpc>
              <a:defRPr/>
            </a:pP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Определены случаи </a:t>
            </a:r>
            <a:b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000" b="1" kern="0" dirty="0">
                <a:solidFill>
                  <a:prstClr val="black"/>
                </a:solidFill>
                <a:latin typeface="Arial Narrow" panose="020B0606020202030204" pitchFamily="34" charset="0"/>
              </a:rPr>
              <a:t>приостановления действия контракта о пребывании в резерве</a:t>
            </a: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9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11" y="12521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112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68410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по привлечению граждан </a:t>
            </a:r>
          </a:p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kern="0" dirty="0">
                <a:latin typeface="Arial" panose="020B0604020202020204" pitchFamily="34" charset="0"/>
                <a:cs typeface="Arial" panose="020B0604020202020204" pitchFamily="34" charset="0"/>
              </a:rPr>
              <a:t>в мобилизационный людской резерв</a:t>
            </a: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ru-RU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0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Рисунок 62" descr="E:\Текущая работа\Резервисты\2025 год\Сайт МО РФ (БАРС)\Готовый сайт\Меню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3" t="14677" r="18618"/>
          <a:stretch/>
        </p:blipFill>
        <p:spPr bwMode="auto">
          <a:xfrm>
            <a:off x="809626" y="705490"/>
            <a:ext cx="10672762" cy="60959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Рисунок 64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7791" b="80937"/>
          <a:stretch/>
        </p:blipFill>
        <p:spPr bwMode="auto">
          <a:xfrm>
            <a:off x="123065" y="2247901"/>
            <a:ext cx="4687060" cy="4486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6" name="Рисунок 65" descr="E:\Текущая работа\Резервисты\2025 год\Сайт МО РФ (БАРС)\Готовый сайт\Раздел (4)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t="18715" r="17521" b="57244"/>
          <a:stretch/>
        </p:blipFill>
        <p:spPr bwMode="auto">
          <a:xfrm>
            <a:off x="7181849" y="2219327"/>
            <a:ext cx="4818613" cy="451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59564" r="76619" b="30975"/>
          <a:stretch/>
        </p:blipFill>
        <p:spPr bwMode="auto">
          <a:xfrm>
            <a:off x="7373128" y="4840716"/>
            <a:ext cx="1336427" cy="6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46354" r="77213" b="44807"/>
          <a:stretch/>
        </p:blipFill>
        <p:spPr bwMode="auto">
          <a:xfrm>
            <a:off x="7349340" y="3992880"/>
            <a:ext cx="1306626" cy="6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t="32145" r="59701" b="59687"/>
          <a:stretch/>
        </p:blipFill>
        <p:spPr bwMode="auto">
          <a:xfrm>
            <a:off x="7459980" y="3162300"/>
            <a:ext cx="4259580" cy="5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3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85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20" y="2153003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1063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00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106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2571">
                  <a:defRPr/>
                </a:pPr>
                <a:endParaRPr lang="ru-RU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34" y="2161033"/>
            <a:ext cx="1614515" cy="2450895"/>
            <a:chOff x="3234522" y="886134"/>
            <a:chExt cx="958110" cy="1398599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398599"/>
              <a:chOff x="7851443" y="3246421"/>
              <a:chExt cx="1261426" cy="1864798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12118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30 декабря 2012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96" y="2159859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59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endParaRPr lang="ru-RU" sz="1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2455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37"/>
            <a:ext cx="1460136" cy="2442759"/>
            <a:chOff x="3234522" y="886135"/>
            <a:chExt cx="958110" cy="1559788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5"/>
              <a:ext cx="946070" cy="1559788"/>
              <a:chOff x="7851443" y="3246421"/>
              <a:chExt cx="1261426" cy="2079716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426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4"/>
            <a:ext cx="1460136" cy="1906153"/>
            <a:chOff x="3234522" y="886133"/>
            <a:chExt cx="958110" cy="121155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3"/>
              <a:ext cx="946070" cy="1211554"/>
              <a:chOff x="7851443" y="3246421"/>
              <a:chExt cx="1261426" cy="1615405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962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3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30"/>
            <a:ext cx="1460136" cy="2033154"/>
            <a:chOff x="3234522" y="886138"/>
            <a:chExt cx="958110" cy="1288343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8"/>
              <a:ext cx="946070" cy="1288343"/>
              <a:chOff x="7851443" y="3246421"/>
              <a:chExt cx="1261426" cy="1717788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48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3"/>
            <a:ext cx="1460136" cy="2035399"/>
            <a:chOff x="3234522" y="886133"/>
            <a:chExt cx="958110" cy="1286026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3"/>
              <a:ext cx="946070" cy="1286026"/>
              <a:chOff x="7851443" y="3246421"/>
              <a:chExt cx="1261426" cy="1714701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106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6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60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131"/>
            <a:endParaRPr lang="ru-RU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52" y="5078739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667" tIns="0" rIns="46667" bIns="0" anchor="ctr"/>
          <a:lstStyle/>
          <a:p>
            <a:pPr algn="just" defTabSz="1206466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627"/>
          <a:stretch/>
        </p:blipFill>
        <p:spPr bwMode="auto">
          <a:xfrm>
            <a:off x="327551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45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40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2571">
                    <a:defRPr/>
                  </a:pPr>
                  <a:endParaRPr lang="ru-RU" altLang="ru-RU" sz="900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2571">
                    <a:defRPr/>
                  </a:pPr>
                  <a:endParaRPr lang="ru-RU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5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endParaRPr lang="ru-RU" sz="5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algn="ctr" defTabSz="912571">
                  <a:lnSpc>
                    <a:spcPct val="90000"/>
                  </a:lnSpc>
                  <a:defRPr/>
                </a:pP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2571">
                  <a:defRPr/>
                </a:pPr>
                <a:endParaRPr lang="ru-RU" sz="9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35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1" y="1774936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4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7" y="4480147"/>
            <a:ext cx="7775587" cy="290189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07265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9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7" y="877668"/>
            <a:ext cx="7815897" cy="545662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06466">
              <a:lnSpc>
                <a:spcPct val="85000"/>
              </a:lnSpc>
            </a:pPr>
            <a:r>
              <a:rPr lang="ru-RU" sz="1700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00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00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00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36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86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13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1873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885" tIns="32445" rIns="64885" bIns="32445" rtlCol="0" anchor="ctr">
            <a:noAutofit/>
          </a:bodyPr>
          <a:lstStyle/>
          <a:p>
            <a:pPr algn="ctr" defTabSz="609286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74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kern="0" dirty="0"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6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3988" algn="just">
              <a:lnSpc>
                <a:spcPct val="95000"/>
              </a:lnSpc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5006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71265"/>
              <a:ext cx="1915737" cy="21103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</a:t>
              </a:r>
              <a:endParaRPr lang="ru-RU" sz="1400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55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4025"/>
              <a:ext cx="1915737" cy="3165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 </a:t>
              </a:r>
            </a:p>
            <a:p>
              <a:pPr defTabSz="928189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400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45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3278">
                <a:defRPr/>
              </a:pPr>
              <a:endParaRPr lang="ru-RU" sz="1400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5868"/>
              <a:ext cx="1915737" cy="10024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indent="143988" algn="just" defTabSz="913093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к военной 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8189">
                <a:spcBef>
                  <a:spcPts val="0"/>
                </a:spcBef>
                <a:defRPr/>
              </a:pPr>
              <a:r>
                <a:rPr lang="ru-RU" sz="6000" dirty="0"/>
                <a:t>А</a:t>
              </a:r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81" y="3579966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3988" algn="ctr">
              <a:lnSpc>
                <a:spcPct val="95000"/>
              </a:lnSpc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7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Б</a:t>
            </a:r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8189">
              <a:spcBef>
                <a:spcPts val="0"/>
              </a:spcBef>
              <a:defRPr/>
            </a:pPr>
            <a:r>
              <a:rPr lang="ru-RU" sz="6000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5571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3" b="4150"/>
          <a:stretch/>
        </p:blipFill>
        <p:spPr bwMode="auto">
          <a:xfrm>
            <a:off x="240887" y="5140964"/>
            <a:ext cx="2640000" cy="15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81405" y="868284"/>
            <a:ext cx="9778628" cy="54923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4" y="869401"/>
              <a:ext cx="4846868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45391"/>
              <a:ext cx="6629688" cy="244682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3025">
                <a:lnSpc>
                  <a:spcPct val="80000"/>
                </a:lnSpc>
                <a:defRPr/>
              </a:pPr>
              <a:r>
                <a:rPr lang="ru-RU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prstClr val="whit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1100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81405" y="1717115"/>
            <a:ext cx="9778628" cy="549239"/>
            <a:chOff x="183025" y="1564699"/>
            <a:chExt cx="9778628" cy="549239"/>
          </a:xfrm>
        </p:grpSpPr>
        <p:grpSp>
          <p:nvGrpSpPr>
            <p:cNvPr id="95" name="Группа 94"/>
            <p:cNvGrpSpPr/>
            <p:nvPr/>
          </p:nvGrpSpPr>
          <p:grpSpPr>
            <a:xfrm>
              <a:off x="766097" y="1592393"/>
              <a:ext cx="9195556" cy="521545"/>
              <a:chOff x="644533" y="2267504"/>
              <a:chExt cx="7436235" cy="197882"/>
            </a:xfrm>
          </p:grpSpPr>
          <p:sp>
            <p:nvSpPr>
              <p:cNvPr id="103" name="Прямоугольник 102"/>
              <p:cNvSpPr/>
              <p:nvPr/>
            </p:nvSpPr>
            <p:spPr>
              <a:xfrm>
                <a:off x="644533" y="2267504"/>
                <a:ext cx="574498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Прямоугольник 103"/>
              <p:cNvSpPr/>
              <p:nvPr/>
            </p:nvSpPr>
            <p:spPr>
              <a:xfrm>
                <a:off x="932399" y="2299940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РАЗРАБОТАНА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СИСТЕМА ПОДГОТОВКИ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6" name="Группа 95"/>
            <p:cNvGrpSpPr/>
            <p:nvPr/>
          </p:nvGrpSpPr>
          <p:grpSpPr>
            <a:xfrm>
              <a:off x="183025" y="1564699"/>
              <a:ext cx="985415" cy="549237"/>
              <a:chOff x="227715" y="2129046"/>
              <a:chExt cx="916263" cy="1332447"/>
            </a:xfrm>
          </p:grpSpPr>
          <p:pic>
            <p:nvPicPr>
              <p:cNvPr id="101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97" name="Овал 96"/>
            <p:cNvSpPr/>
            <p:nvPr/>
          </p:nvSpPr>
          <p:spPr>
            <a:xfrm>
              <a:off x="236077" y="1647469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302166" y="1682035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00" name="Скругленный прямоугольник 9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2" name="Группа 11"/>
          <p:cNvGrpSpPr/>
          <p:nvPr/>
        </p:nvGrpSpPr>
        <p:grpSpPr>
          <a:xfrm>
            <a:off x="181405" y="4263607"/>
            <a:ext cx="11056316" cy="54923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ОРГАНИЗОВАНО ПРИМЕНЕНИЕ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81405" y="3414775"/>
            <a:ext cx="11056316" cy="54923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3" y="2528980"/>
              <a:ext cx="7854932" cy="391159"/>
              <a:chOff x="644534" y="2267504"/>
              <a:chExt cx="8469471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4" y="2267504"/>
                <a:ext cx="6612656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5947"/>
                <a:ext cx="8207215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3218693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241397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302320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94559" y="2553259"/>
            <a:ext cx="1821917" cy="2346373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8141368" y="726056"/>
            <a:ext cx="40084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sz="210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37" y="777854"/>
            <a:ext cx="1287356" cy="16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/>
          <a:srcRect l="14594" t="6910" r="16697" b="9815"/>
          <a:stretch/>
        </p:blipFill>
        <p:spPr>
          <a:xfrm>
            <a:off x="6301605" y="5140964"/>
            <a:ext cx="2640000" cy="1584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1"/>
          <a:stretch/>
        </p:blipFill>
        <p:spPr bwMode="auto">
          <a:xfrm>
            <a:off x="3293953" y="5140964"/>
            <a:ext cx="2640000" cy="1584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972635" y="2615481"/>
            <a:ext cx="1680000" cy="2256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37" y="815277"/>
            <a:ext cx="1246149" cy="160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57" y="815268"/>
            <a:ext cx="1253684" cy="15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83" y="5140964"/>
            <a:ext cx="2640000" cy="1584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152" y="4190829"/>
            <a:ext cx="888987" cy="6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81405" y="2565937"/>
            <a:ext cx="9780248" cy="549237"/>
            <a:chOff x="181405" y="2284826"/>
            <a:chExt cx="9780248" cy="549237"/>
          </a:xfrm>
        </p:grpSpPr>
        <p:grpSp>
          <p:nvGrpSpPr>
            <p:cNvPr id="106" name="Группа 105"/>
            <p:cNvGrpSpPr/>
            <p:nvPr/>
          </p:nvGrpSpPr>
          <p:grpSpPr>
            <a:xfrm>
              <a:off x="766097" y="2288817"/>
              <a:ext cx="9195556" cy="521545"/>
              <a:chOff x="644533" y="2267504"/>
              <a:chExt cx="7436235" cy="197882"/>
            </a:xfrm>
          </p:grpSpPr>
          <p:sp>
            <p:nvSpPr>
              <p:cNvPr id="114" name="Прямоугольник 113"/>
              <p:cNvSpPr/>
              <p:nvPr/>
            </p:nvSpPr>
            <p:spPr>
              <a:xfrm>
                <a:off x="644533" y="2267504"/>
                <a:ext cx="618475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Прямоугольник 114"/>
              <p:cNvSpPr/>
              <p:nvPr/>
            </p:nvSpPr>
            <p:spPr>
              <a:xfrm>
                <a:off x="932399" y="2305947"/>
                <a:ext cx="7148369" cy="123781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3025">
                  <a:lnSpc>
                    <a:spcPct val="80000"/>
                  </a:lnSpc>
                  <a:defRPr/>
                </a:pPr>
                <a:r>
                  <a:rPr lang="ru-RU" b="1" kern="0" dirty="0">
                    <a:ln w="3175">
                      <a:solidFill>
                        <a:srgbClr val="44546A">
                          <a:satMod val="155000"/>
                        </a:srgbClr>
                      </a:solidFill>
                      <a:prstDash val="solid"/>
                    </a:ln>
                    <a:solidFill>
                      <a:srgbClr val="E7E6E6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УСТАНОВЛЕНО  </a:t>
                </a:r>
                <a:r>
                  <a:rPr lang="ru-RU" b="1" kern="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ФИНАНСОВОЕ  ОБЕСПЕЧЕНИЯ</a:t>
                </a:r>
                <a:endParaRPr lang="ru-RU" sz="1100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6" name="Группа 195"/>
            <p:cNvGrpSpPr/>
            <p:nvPr/>
          </p:nvGrpSpPr>
          <p:grpSpPr>
            <a:xfrm>
              <a:off x="181405" y="2284826"/>
              <a:ext cx="985415" cy="549237"/>
              <a:chOff x="227715" y="2129046"/>
              <a:chExt cx="916263" cy="1332447"/>
            </a:xfrm>
          </p:grpSpPr>
          <p:pic>
            <p:nvPicPr>
              <p:cNvPr id="197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8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99" name="Овал 198"/>
            <p:cNvSpPr/>
            <p:nvPr/>
          </p:nvSpPr>
          <p:spPr>
            <a:xfrm>
              <a:off x="234457" y="2367595"/>
              <a:ext cx="376099" cy="384004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1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00" name="Группа 199"/>
            <p:cNvGrpSpPr/>
            <p:nvPr/>
          </p:nvGrpSpPr>
          <p:grpSpPr>
            <a:xfrm>
              <a:off x="300546" y="2402161"/>
              <a:ext cx="191388" cy="310024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02" name="Скругленный прямоугольник 20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1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82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4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38"/>
          <a:stretch/>
        </p:blipFill>
        <p:spPr bwMode="auto">
          <a:xfrm>
            <a:off x="4033005" y="699810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61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8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898392" y="5424851"/>
            <a:ext cx="2084225" cy="92772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17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42" r="137"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=""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10" y="4931601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1731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472946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341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61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1" tIns="45675" rIns="91341" bIns="45675"/>
          <a:lstStyle/>
          <a:p>
            <a:pPr algn="ctr" defTabSz="107170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98" y="4931592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4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6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071707">
              <a:defRPr/>
            </a:pPr>
            <a:r>
              <a:rPr lang="ru-RU" sz="12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</a:t>
            </a:r>
            <a:endParaRPr 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Параллелограмм 264"/>
          <p:cNvSpPr/>
          <p:nvPr/>
        </p:nvSpPr>
        <p:spPr>
          <a:xfrm>
            <a:off x="131345" y="5779832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32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744725" y="5501409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en-US" sz="20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09327" y="5890570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58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913410">
              <a:defRPr/>
            </a:pPr>
            <a:endParaRPr lang="ru-RU" sz="16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4" y="5175171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196819"/>
            <a:ext cx="3360532" cy="75185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ВОИНСКИХ ЧАСТЕЙ МОЖНО ОЗНАКОМИТЬСЯ </a:t>
            </a:r>
          </a:p>
          <a:p>
            <a:pPr algn="ctr" defTabSz="913410"/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http://www. mil.ru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r="52578"/>
          <a:stretch/>
        </p:blipFill>
        <p:spPr>
          <a:xfrm>
            <a:off x="7833149" y="653268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4" y="655816"/>
            <a:ext cx="1255713" cy="6227344"/>
            <a:chOff x="13756294" y="638258"/>
            <a:chExt cx="1255713" cy="6227344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16"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5" y="5869966"/>
              <a:ext cx="523220" cy="995636"/>
              <a:chOff x="3458952" y="5437240"/>
              <a:chExt cx="1038205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23" y="5902193"/>
                <a:ext cx="1912463" cy="10382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ВС РФ</a:t>
                </a:r>
              </a:p>
              <a:p>
                <a:pPr algn="ctr" defTabSz="913410">
                  <a:defRPr/>
                </a:pPr>
                <a:r>
                  <a:rPr lang="ru-RU" sz="1400" b="1" kern="0" dirty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3410">
                  <a:defRPr/>
                </a:pPr>
                <a:endParaRPr lang="ru-RU" sz="18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07825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341" tIns="45675" rIns="91341" bIns="45675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341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9155825" y="5046675"/>
            <a:ext cx="1583859" cy="707886"/>
          </a:xfrm>
          <a:prstGeom prst="rect">
            <a:avLst/>
          </a:prstGeom>
          <a:noFill/>
        </p:spPr>
        <p:txBody>
          <a:bodyPr wrap="none" lIns="91341" tIns="45675" rIns="91341" bIns="45675">
            <a:spAutoFit/>
          </a:bodyPr>
          <a:lstStyle/>
          <a:p>
            <a:pPr algn="ctr" defTabSz="91341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r="1"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2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341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15" y="1168652"/>
            <a:ext cx="1295284" cy="162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" y="625902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9" t="10184" r="32854" b="6172"/>
          <a:stretch/>
        </p:blipFill>
        <p:spPr bwMode="auto">
          <a:xfrm>
            <a:off x="186537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10044" r="32847" b="5969"/>
          <a:stretch/>
        </p:blipFill>
        <p:spPr bwMode="auto">
          <a:xfrm>
            <a:off x="7835672" y="1266737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10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76" y="2813984"/>
            <a:ext cx="3881339" cy="2743371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341" tIns="45675" rIns="91341" bIns="45675" rtlCol="0" anchor="ctr"/>
          <a:lstStyle/>
          <a:p>
            <a:pPr algn="ctr" defTabSz="1217431">
              <a:defRPr/>
            </a:pPr>
            <a:endParaRPr lang="ru-RU" sz="2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44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12" y="1493210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12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indent="482066" algn="just" defTabSz="1217431">
              <a:lnSpc>
                <a:spcPct val="80000"/>
              </a:lnSpc>
            </a:pPr>
            <a:endParaRPr lang="ru-RU" sz="2100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97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12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7855"/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7855"/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60" y="608550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endParaRPr lang="ru-RU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31" y="678429"/>
            <a:ext cx="9940129" cy="389107"/>
          </a:xfrm>
          <a:prstGeom prst="rect">
            <a:avLst/>
          </a:prstGeom>
        </p:spPr>
        <p:txBody>
          <a:bodyPr wrap="square" lIns="0" tIns="45675" rIns="0" bIns="45675" anchor="ctr">
            <a:spAutoFit/>
          </a:bodyPr>
          <a:lstStyle/>
          <a:p>
            <a:pPr algn="ctr" defTabSz="1217855">
              <a:defRPr/>
            </a:pPr>
            <a:r>
              <a:rPr lang="ru-RU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56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906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7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1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3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50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0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17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7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9" y="2459618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</a:t>
            </a:r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ЗАКЛЮЧЕНИИ</a:t>
            </a:r>
          </a:p>
          <a:p>
            <a:pPr algn="ctr" defTabSz="1217855"/>
            <a:r>
              <a:rPr lang="ru-RU" b="1" kern="0" spc="-13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НОВОГО </a:t>
            </a:r>
            <a:r>
              <a:rPr lang="ru-RU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58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8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9" y="3454849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55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14" y="5247695"/>
            <a:ext cx="2136895" cy="466061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60"/>
            <a:ext cx="2986044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46"/>
            <a:ext cx="3549117" cy="466061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171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  <a:defRPr/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420693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80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725116" y="6082955"/>
            <a:ext cx="3329933" cy="68326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21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en-US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6</a:t>
            </a:r>
            <a:r>
              <a:rPr lang="ru-RU" sz="2600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8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тыс.</a:t>
            </a:r>
            <a:r>
              <a:rPr lang="en-US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руб.</a:t>
            </a:r>
          </a:p>
          <a:p>
            <a:pPr algn="ctr" defTabSz="1073024">
              <a:lnSpc>
                <a:spcPct val="80000"/>
              </a:lnSpc>
            </a:pPr>
            <a:r>
              <a:rPr lang="ru-RU" sz="21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8" y="4087667"/>
            <a:ext cx="1367432" cy="38910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9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4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6"/>
            <a:ext cx="4800000" cy="515643"/>
          </a:xfrm>
          <a:prstGeom prst="roundRect">
            <a:avLst>
              <a:gd name="adj" fmla="val 17900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1" y="4034901"/>
            <a:ext cx="2762593" cy="1175953"/>
          </a:xfrm>
          <a:prstGeom prst="roundRect">
            <a:avLst>
              <a:gd name="adj" fmla="val 11737"/>
            </a:avLst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2131">
              <a:lnSpc>
                <a:spcPct val="85000"/>
              </a:lnSpc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52" y="4119912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296" tIns="45652" rIns="91296" bIns="45652" anchor="ctr"/>
          <a:lstStyle/>
          <a:p>
            <a:pPr algn="ctr" defTabSz="912903" fontAlgn="base">
              <a:spcBef>
                <a:spcPct val="0"/>
              </a:spcBef>
              <a:spcAft>
                <a:spcPct val="0"/>
              </a:spcAft>
            </a:pPr>
            <a:endParaRPr lang="ru-RU" sz="1500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38" y="6219192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31" y="5623817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73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506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1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4" y="6562684"/>
            <a:ext cx="82586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4" y="5980997"/>
            <a:ext cx="931207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2" y="5382622"/>
            <a:ext cx="1112118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9" y="4786084"/>
            <a:ext cx="902583" cy="279197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2" y="5678174"/>
            <a:ext cx="2752884" cy="1026644"/>
          </a:xfrm>
          <a:prstGeom prst="rect">
            <a:avLst/>
          </a:prstGeom>
        </p:spPr>
        <p:txBody>
          <a:bodyPr wrap="none" lIns="91341" tIns="45675" rIns="91341" bIns="45675">
            <a:spAutoFit/>
          </a:bodyPr>
          <a:lstStyle/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2131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2131">
              <a:lnSpc>
                <a:spcPct val="85000"/>
              </a:lnSpc>
            </a:pPr>
            <a:r>
              <a:rPr lang="ru-RU" sz="14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2"/>
            <a:ext cx="3779640" cy="312174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6 792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15" y="1208636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4 127 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700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3 525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7" y="1555727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 </a:t>
            </a:r>
          </a:p>
          <a:p>
            <a:pPr algn="ctr" defTabSz="1217855"/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</a:t>
            </a:r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военных (специальных)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сборов)</a:t>
            </a: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20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400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43 701 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56 599 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18" y="2133855"/>
            <a:ext cx="3966239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27 944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34 391 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21 496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29 376 руб. </a:t>
            </a:r>
            <a:endParaRPr lang="ru-RU" sz="21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32" y="298931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5 244 – 6 792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34" y="297785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3 353 – 4 127 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2 580 – 3 525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27" y="3195504"/>
            <a:ext cx="4673001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7 866 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10 188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9" y="3184040"/>
            <a:ext cx="3966239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5 030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6 190 руб.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1073024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3 869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5 288 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3496207" y="-583267"/>
            <a:ext cx="4940875" cy="524516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r>
              <a:rPr lang="ru-RU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Уточнено 24.09.2025 г. с учетом индексации с 1 октября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108063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9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204" y="715619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506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r" defTabSz="1217855"/>
            <a:endParaRPr lang="ru-RU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25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4350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949" y="3878429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439" r="38731" b="7321"/>
          <a:stretch/>
        </p:blipFill>
        <p:spPr bwMode="auto">
          <a:xfrm>
            <a:off x="-2658828" y="1530655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2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205" y="677520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7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912448"/>
            <a:r>
              <a:rPr lang="ru-RU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2448"/>
            <a:r>
              <a:rPr lang="ru-RU" sz="15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9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9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9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9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35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  <a:defRPr/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9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7855">
              <a:lnSpc>
                <a:spcPct val="85000"/>
              </a:lnSpc>
            </a:pPr>
            <a:r>
              <a:rPr lang="ru-RU" sz="14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200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83295" r="73987" b="4526"/>
          <a:stretch>
            <a:fillRect/>
          </a:stretch>
        </p:blipFill>
        <p:spPr bwMode="auto">
          <a:xfrm>
            <a:off x="11022923" y="1082101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68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1" tIns="45675" rIns="91341" bIns="45675" rtlCol="0" anchor="ctr"/>
          <a:lstStyle/>
          <a:p>
            <a:pPr algn="ctr" defTabSz="912448"/>
            <a:endParaRPr lang="ru-RU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80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96934" y="3948841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32238"/>
          <a:stretch/>
        </p:blipFill>
        <p:spPr bwMode="auto">
          <a:xfrm>
            <a:off x="1668072" y="1149274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9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4" y="-73619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56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2448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1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42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500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9" y="4834939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4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4" y="3183258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1" tIns="45675" rIns="91341" bIns="45675">
            <a:spAutoFit/>
          </a:bodyPr>
          <a:lstStyle/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2448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92" y="2434632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41" tIns="45675" rIns="91341" bIns="45675">
            <a:spAutoFit/>
          </a:bodyPr>
          <a:lstStyle/>
          <a:p>
            <a:pPr defTabSz="912448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9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4" y="1386773"/>
            <a:ext cx="2131563" cy="685892"/>
          </a:xfrm>
          <a:prstGeom prst="rect">
            <a:avLst/>
          </a:prstGeom>
        </p:spPr>
        <p:txBody>
          <a:bodyPr wrap="square" lIns="91341" tIns="45675" rIns="91341" bIns="45675">
            <a:spAutoFit/>
          </a:bodyPr>
          <a:lstStyle/>
          <a:p>
            <a:pPr algn="ctr" defTabSz="912448">
              <a:defRPr/>
            </a:pPr>
            <a:r>
              <a:rPr lang="ru-RU" altLang="ru-RU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7" y="37736"/>
            <a:ext cx="632228" cy="42042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266">
              <a:lnSpc>
                <a:spcPct val="80000"/>
              </a:lnSpc>
              <a:defRPr/>
            </a:pPr>
            <a:r>
              <a:rPr lang="en-US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99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3"/>
            <a:ext cx="12202588" cy="511365"/>
          </a:xfrm>
          <a:prstGeom prst="rect">
            <a:avLst/>
          </a:prstGeom>
          <a:blipFill>
            <a:blip r:embed="rId3"/>
            <a:srcRect/>
            <a:stretch>
              <a:fillRect l="1" r="-1187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032" tIns="32519" rIns="65032" bIns="32519" rtlCol="0" anchor="ctr">
            <a:noAutofit/>
          </a:bodyPr>
          <a:lstStyle/>
          <a:p>
            <a:pPr algn="ctr" defTabSz="609510">
              <a:defRPr/>
            </a:pPr>
            <a:endParaRPr lang="ru-RU" sz="1100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4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099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00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4975348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345618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9" y="558470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1217855">
              <a:lnSpc>
                <a:spcPct val="85000"/>
              </a:lnSpc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9" y="447894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/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9386942"/>
              </p:ext>
            </p:extLst>
          </p:nvPr>
        </p:nvGraphicFramePr>
        <p:xfrm>
          <a:off x="-149517" y="573566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31" y="716685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716685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049022"/>
            <a:ext cx="125848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2" y="105918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04902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057002"/>
            <a:ext cx="1451527" cy="456461"/>
          </a:xfrm>
          <a:prstGeom prst="rect">
            <a:avLst/>
          </a:prstGeom>
        </p:spPr>
        <p:txBody>
          <a:bodyPr wrap="square" lIns="162328" tIns="81163" rIns="162328" bIns="81163">
            <a:spAutoFit/>
          </a:bodyPr>
          <a:lstStyle/>
          <a:p>
            <a:pPr algn="ctr" defTabSz="1217072">
              <a:defRPr/>
            </a:pPr>
            <a:r>
              <a:rPr lang="en-US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8546">
              <a:lnSpc>
                <a:spcPct val="80000"/>
              </a:lnSpc>
              <a:defRPr/>
            </a:pPr>
            <a:r>
              <a:rPr lang="en-US" sz="26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8</a:t>
            </a:r>
            <a:endParaRPr lang="ru-RU" sz="26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468085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448235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3802019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3782169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302" y="2145492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604392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1995976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9" y="3166050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lIns="91341" tIns="45675" rIns="91341" bIns="45675" rtlCol="0" anchor="ctr"/>
          <a:lstStyle/>
          <a:p>
            <a:pPr algn="ctr" defTabSz="532651">
              <a:lnSpc>
                <a:spcPct val="90000"/>
              </a:lnSpc>
              <a:spcBef>
                <a:spcPct val="0"/>
              </a:spcBef>
            </a:pPr>
            <a:r>
              <a:rPr lang="ru-RU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8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53211" y="6228993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41" tIns="45675" rIns="91341" bIns="45675" rtlCol="0" anchor="ctr"/>
          <a:lstStyle/>
          <a:p>
            <a:pPr algn="ctr" defTabSz="1217855">
              <a:defRPr/>
            </a:pP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СПЕЦИАЛЬНЫЕ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СБОРЫ </a:t>
            </a:r>
            <a:r>
              <a:rPr lang="ru-RU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УКАЗУ ПРЕЗИДЕНТА РОССИЙСКОЙ ФЕДЕРАЦИИ</a:t>
            </a:r>
            <a:endParaRPr lang="ru-RU" b="1" kern="0" dirty="0">
              <a:ln w="3175">
                <a:noFill/>
                <a:prstDash val="solid"/>
              </a:ln>
              <a:solidFill>
                <a:srgbClr val="70AD47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31200" y="6209143"/>
            <a:ext cx="1010500" cy="547880"/>
            <a:chOff x="198693" y="3212271"/>
            <a:chExt cx="757875" cy="410910"/>
          </a:xfrm>
        </p:grpSpPr>
        <p:pic>
          <p:nvPicPr>
            <p:cNvPr id="3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Овал 39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7855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7855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62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18306</TotalTime>
  <Words>1250</Words>
  <Application>Microsoft Office PowerPoint</Application>
  <PresentationFormat>Произвольный</PresentationFormat>
  <Paragraphs>366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Тема Office</vt:lpstr>
      <vt:lpstr>9_Тема Office</vt:lpstr>
      <vt:lpstr>16_Тема Office</vt:lpstr>
      <vt:lpstr>27_Тема Office</vt:lpstr>
      <vt:lpstr>28_Тема Office</vt:lpstr>
      <vt:lpstr>29_Тема Office</vt:lpstr>
      <vt:lpstr>30_Тема Office</vt:lpstr>
      <vt:lpstr>18_Тема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PC</cp:lastModifiedBy>
  <cp:revision>749</cp:revision>
  <cp:lastPrinted>2025-10-17T06:02:39Z</cp:lastPrinted>
  <dcterms:created xsi:type="dcterms:W3CDTF">2020-05-15T08:20:27Z</dcterms:created>
  <dcterms:modified xsi:type="dcterms:W3CDTF">2025-11-14T10:48:09Z</dcterms:modified>
</cp:coreProperties>
</file>